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2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rial Black" panose="020B0A04020102020204" pitchFamily="34" charset="0"/>
              </a:rPr>
              <a:t>Conclusion </a:t>
            </a:r>
            <a:endParaRPr lang="en-US" dirty="0">
              <a:solidFill>
                <a:srgbClr val="36393B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Start with a hook and a clear purpose. Engage your audience using eye contact, storytelling, and questions. Design slides that enhance your message, not distract. And deliver with confidence. 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36393B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6393B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https://arxiv.org/abs/2505.05453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https://arxiv.org/abs/2505.05440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FF"/>
                </a:solidFill>
                <a:latin typeface="Avenir Next LT Pro Light" panose="020B0304020202020204" pitchFamily="34" charset="0"/>
              </a:rPr>
              <a:t>https://arxiv.org/abs/2505.05029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12372</TotalTime>
  <Words>66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4</cp:revision>
  <dcterms:created xsi:type="dcterms:W3CDTF">2022-06-22T01:27:02Z</dcterms:created>
  <dcterms:modified xsi:type="dcterms:W3CDTF">2025-05-10T11:06:37Z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